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57" r:id="rId5"/>
    <p:sldId id="256" r:id="rId6"/>
    <p:sldId id="258" r:id="rId7"/>
    <p:sldId id="259" r:id="rId8"/>
    <p:sldId id="260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4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BA2A-8CEF-4E43-8BC7-F5A1109E59B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B1A8-2BC1-42FA-91B4-EE48F33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8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2254"/>
            <a:ext cx="7886700" cy="2918079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3" y="3501135"/>
            <a:ext cx="6953076" cy="25726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5750" y="787928"/>
            <a:ext cx="7164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История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Георгиевской ленточки</a:t>
            </a:r>
          </a:p>
        </p:txBody>
      </p:sp>
    </p:spTree>
    <p:extLst>
      <p:ext uri="{BB962C8B-B14F-4D97-AF65-F5344CB8AC3E}">
        <p14:creationId xmlns:p14="http://schemas.microsoft.com/office/powerpoint/2010/main" val="62137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img14.postila.ru/resize?w=340&amp;src=%2Fdata%2Fbd%2F74%2F26%2F14%2Fbd7426144798c7a7dbe511f49d5aa62ef49afdbb30e0ede25cec88cbbdfd9c2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2"/>
          <a:stretch/>
        </p:blipFill>
        <p:spPr bwMode="auto">
          <a:xfrm>
            <a:off x="5772149" y="3045620"/>
            <a:ext cx="3019426" cy="356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14500" y="106822"/>
            <a:ext cx="74295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Георгиевская лента – это символ благодарности людям, отдавшим всё </a:t>
            </a:r>
            <a:r>
              <a:rPr lang="ru-RU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для Победы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Мы должны помнить тех, кто подарил нам жизнь, кто дал нам возможность жить под мирным небом и под ярким солнцем.</a:t>
            </a:r>
          </a:p>
        </p:txBody>
      </p:sp>
      <p:pic>
        <p:nvPicPr>
          <p:cNvPr id="8" name="Рисунок 7" descr="https://img14.postila.ru/resize?w=340&amp;src=%2Fdata%2Fbd%2F74%2F26%2F14%2Fbd7426144798c7a7dbe511f49d5aa62ef49afdbb30e0ede25cec88cbbdfd9c2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1" b="4663"/>
          <a:stretch/>
        </p:blipFill>
        <p:spPr bwMode="auto">
          <a:xfrm>
            <a:off x="2335242" y="3042782"/>
            <a:ext cx="3160682" cy="356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7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20181"/>
            <a:ext cx="4572000" cy="25622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84" y="2093380"/>
            <a:ext cx="6808907" cy="3815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63305" y="365126"/>
            <a:ext cx="68707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Парад Победы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Красной площади</a:t>
            </a:r>
          </a:p>
        </p:txBody>
      </p:sp>
    </p:spTree>
    <p:extLst>
      <p:ext uri="{BB962C8B-B14F-4D97-AF65-F5344CB8AC3E}">
        <p14:creationId xmlns:p14="http://schemas.microsoft.com/office/powerpoint/2010/main" val="362226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6" y="1825625"/>
            <a:ext cx="6531088" cy="4351338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t="20070" r="31320" b="6204"/>
          <a:stretch/>
        </p:blipFill>
        <p:spPr>
          <a:xfrm>
            <a:off x="6199662" y="697189"/>
            <a:ext cx="2449903" cy="2578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r="31839" b="6132"/>
          <a:stretch/>
        </p:blipFill>
        <p:spPr>
          <a:xfrm>
            <a:off x="2071874" y="4012376"/>
            <a:ext cx="1440611" cy="2574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t="3144" r="20899" b="5283"/>
          <a:stretch/>
        </p:blipFill>
        <p:spPr>
          <a:xfrm>
            <a:off x="7656233" y="4001294"/>
            <a:ext cx="1234437" cy="25749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06" y="3987332"/>
            <a:ext cx="3466706" cy="2600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0" t="6274" r="17668"/>
          <a:stretch/>
        </p:blipFill>
        <p:spPr>
          <a:xfrm>
            <a:off x="2630090" y="164968"/>
            <a:ext cx="2793084" cy="37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5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s://ds04.infourok.ru/uploads/ex/0793/0017c1ca-451a11c8/hello_html_md81c44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5607" r="50452" b="40137"/>
          <a:stretch/>
        </p:blipFill>
        <p:spPr bwMode="auto">
          <a:xfrm>
            <a:off x="6256217" y="769441"/>
            <a:ext cx="2599068" cy="1831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6377" y="0"/>
            <a:ext cx="88507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Акция «Георгиевская ленточка»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6888" y="672035"/>
            <a:ext cx="50768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Начиная с 2005года в России 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ежегодно с 24 апреля по 9 мая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проходит акция 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«Георгиевская ленточка».</a:t>
            </a:r>
          </a:p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 акция проходит под лозунгом</a:t>
            </a:r>
          </a:p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«Я помню! Я горжусь!»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73986" y="2619617"/>
            <a:ext cx="7258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Добровольцы раздают всем желающим чёрно – оранжевые ленты в знак уважения к ветеранам Великой Отечественной войны и в память о тех, кто погиб на полях сражений.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t="5907" r="10377" b="2678"/>
          <a:stretch/>
        </p:blipFill>
        <p:spPr>
          <a:xfrm>
            <a:off x="3084154" y="3734302"/>
            <a:ext cx="4235147" cy="30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3100" y="226630"/>
            <a:ext cx="704373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/>
              <a:t>Георгиевская лента имеет три черных, две желто-оранжевых полосы.</a:t>
            </a:r>
          </a:p>
          <a:p>
            <a:pPr algn="ctr"/>
            <a:r>
              <a:rPr lang="ru-RU" sz="2800" dirty="0"/>
              <a:t>Черный цвет Георгиевской ленты</a:t>
            </a:r>
          </a:p>
          <a:p>
            <a:pPr algn="ctr"/>
            <a:r>
              <a:rPr lang="ru-RU" sz="2800" dirty="0"/>
              <a:t> означает дым, порох;</a:t>
            </a:r>
          </a:p>
          <a:p>
            <a:pPr algn="ctr"/>
            <a:r>
              <a:rPr lang="ru-RU" sz="2800" dirty="0"/>
              <a:t> желто-оранжевый – пламя, цвет огня.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38" y="2837459"/>
            <a:ext cx="3505200" cy="2628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09" y="2858914"/>
            <a:ext cx="2717328" cy="2585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91" y="5674918"/>
            <a:ext cx="4693962" cy="9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1429" r="9007" b="7143"/>
          <a:stretch/>
        </p:blipFill>
        <p:spPr>
          <a:xfrm>
            <a:off x="3419475" y="1811718"/>
            <a:ext cx="3743325" cy="4886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3575" y="121029"/>
            <a:ext cx="6581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Георгий Победоносец символизирует  добро, храбрость, победу над врагом, злом.</a:t>
            </a:r>
          </a:p>
        </p:txBody>
      </p:sp>
    </p:spTree>
    <p:extLst>
      <p:ext uri="{BB962C8B-B14F-4D97-AF65-F5344CB8AC3E}">
        <p14:creationId xmlns:p14="http://schemas.microsoft.com/office/powerpoint/2010/main" val="23018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51" y="1825625"/>
            <a:ext cx="2419298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2" y="1881842"/>
            <a:ext cx="2948131" cy="48931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6875" y="-5715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ещё очень давно был придуман орден, на котором был изображён Святой Георгий. Этот орден вручался человеку, который совершил большое доброе дело – героический поступок. Это была воинская награда. Вешали орден Святого Георгия на жёлто-чёрную ленточку. Поэтому её стали называть  георгиевской лентой. </a:t>
            </a:r>
          </a:p>
        </p:txBody>
      </p:sp>
      <p:pic>
        <p:nvPicPr>
          <p:cNvPr id="13" name="Рисунок 12" descr="http://900igr.net/up/datas/89918/00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0305" r="55271" b="14481"/>
          <a:stretch/>
        </p:blipFill>
        <p:spPr bwMode="auto">
          <a:xfrm>
            <a:off x="2371724" y="1881842"/>
            <a:ext cx="3019426" cy="4861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70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88" y="1825625"/>
            <a:ext cx="211622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1" y="1690689"/>
            <a:ext cx="6774970" cy="48170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6340" y="96310"/>
            <a:ext cx="7996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Георгиевская лента – </a:t>
            </a:r>
          </a:p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это атрибут множества боевых наград.</a:t>
            </a:r>
          </a:p>
        </p:txBody>
      </p:sp>
    </p:spTree>
    <p:extLst>
      <p:ext uri="{BB962C8B-B14F-4D97-AF65-F5344CB8AC3E}">
        <p14:creationId xmlns:p14="http://schemas.microsoft.com/office/powerpoint/2010/main" val="1784883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207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1234</cp:lastModifiedBy>
  <cp:revision>30</cp:revision>
  <dcterms:created xsi:type="dcterms:W3CDTF">2019-04-24T17:27:10Z</dcterms:created>
  <dcterms:modified xsi:type="dcterms:W3CDTF">2020-04-19T15:26:54Z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1169373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