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8" r:id="rId13"/>
    <p:sldId id="270" r:id="rId14"/>
    <p:sldId id="272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4E025-2323-42F2-AE84-C9EBAEE0A3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071802" cy="642918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/>
          </a:p>
        </p:txBody>
      </p:sp>
      <p:pic>
        <p:nvPicPr>
          <p:cNvPr id="1026" name="Picture 2" descr="D:\ffd13e4056b48c4791eec40923f083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071966" cy="58578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Праздник 23 февраля это дань нашего уважения всем поколениям российских воинов, от древних времен до сегодняшнего дня, мужественно защищавших родную землю от захватчиков. В этот «мужской» день представители мужского пола, от мальчишек до стариков, принимают поздравления и подарки, а военнослужащие обязательно чествуются. Женщины имеют счастливую возможность сказать своим любимым самые ласковые и добрые слова, порадовать их знаками внимания.</a:t>
            </a:r>
            <a:endParaRPr lang="ru-RU" dirty="0"/>
          </a:p>
        </p:txBody>
      </p:sp>
      <p:pic>
        <p:nvPicPr>
          <p:cNvPr id="1026" name="Picture 2" descr="D:\03e85a3e23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58" y="620688"/>
            <a:ext cx="48091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3714776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/>
              <a:t>Холодные ветра шумят </a:t>
            </a:r>
          </a:p>
          <a:p>
            <a:pPr algn="ctr">
              <a:buNone/>
            </a:pPr>
            <a:r>
              <a:rPr lang="ru-RU" sz="2000" i="1" dirty="0" smtClean="0"/>
              <a:t>натужено,</a:t>
            </a:r>
          </a:p>
          <a:p>
            <a:pPr algn="ctr">
              <a:buNone/>
            </a:pPr>
            <a:r>
              <a:rPr lang="ru-RU" sz="2000" i="1" dirty="0" smtClean="0"/>
              <a:t>А в теплых окнах </a:t>
            </a:r>
          </a:p>
          <a:p>
            <a:pPr algn="ctr">
              <a:buNone/>
            </a:pPr>
            <a:r>
              <a:rPr lang="ru-RU" sz="2000" i="1" dirty="0" smtClean="0"/>
              <a:t>светят огоньки.</a:t>
            </a:r>
          </a:p>
          <a:p>
            <a:pPr algn="ctr">
              <a:buNone/>
            </a:pPr>
            <a:r>
              <a:rPr lang="ru-RU" sz="2000" i="1" dirty="0" smtClean="0"/>
              <a:t>Солдат в строю. </a:t>
            </a:r>
          </a:p>
          <a:p>
            <a:pPr algn="ctr">
              <a:buNone/>
            </a:pPr>
            <a:r>
              <a:rPr lang="ru-RU" sz="2000" i="1" dirty="0" smtClean="0"/>
              <a:t>Всегда он там, где нужен,</a:t>
            </a:r>
          </a:p>
          <a:p>
            <a:pPr algn="ctr">
              <a:buNone/>
            </a:pPr>
            <a:r>
              <a:rPr lang="ru-RU" sz="2000" i="1" dirty="0" smtClean="0"/>
              <a:t>Будь это степи, горы иль пески.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00"/>
          <a:stretch>
            <a:fillRect/>
          </a:stretch>
        </p:blipFill>
        <p:spPr bwMode="auto">
          <a:xfrm>
            <a:off x="4143372" y="785794"/>
            <a:ext cx="48490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14884"/>
            <a:ext cx="8229600" cy="19221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/>
              <a:t>Солдат на марше. Родине присяга</a:t>
            </a:r>
            <a:br>
              <a:rPr lang="ru-RU" i="1" dirty="0" smtClean="0"/>
            </a:br>
            <a:r>
              <a:rPr lang="ru-RU" i="1" dirty="0" smtClean="0"/>
              <a:t>В его душе незыблемо живет,</a:t>
            </a:r>
          </a:p>
          <a:p>
            <a:pPr algn="ctr">
              <a:buNone/>
            </a:pPr>
            <a:r>
              <a:rPr lang="ru-RU" sz="2800" i="1" dirty="0" smtClean="0"/>
              <a:t>Как вечный свет единственного стяга,</a:t>
            </a:r>
            <a:br>
              <a:rPr lang="ru-RU" sz="2800" i="1" dirty="0" smtClean="0"/>
            </a:br>
            <a:r>
              <a:rPr lang="ru-RU" sz="2800" i="1" dirty="0" smtClean="0"/>
              <a:t>Ведущего вперед, всегда вперед.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500042"/>
            <a:ext cx="6143628" cy="410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7829576" cy="19935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i="1" dirty="0" smtClean="0"/>
              <a:t>Солдат в делах. Пускай не сахар служба.</a:t>
            </a:r>
            <a:br>
              <a:rPr lang="ru-RU" sz="2800" i="1" dirty="0" smtClean="0"/>
            </a:br>
            <a:r>
              <a:rPr lang="ru-RU" sz="2800" i="1" dirty="0" smtClean="0"/>
              <a:t>Превыше прочих чувств — Отчизне долг,</a:t>
            </a:r>
          </a:p>
          <a:p>
            <a:pPr algn="ctr">
              <a:buNone/>
            </a:pPr>
            <a:r>
              <a:rPr lang="ru-RU" sz="2800" i="1" dirty="0" smtClean="0"/>
              <a:t>К тому же в трудный час мужская дружба</a:t>
            </a:r>
            <a:br>
              <a:rPr lang="ru-RU" sz="2800" i="1" dirty="0" smtClean="0"/>
            </a:br>
            <a:r>
              <a:rPr lang="ru-RU" sz="2800" i="1" dirty="0" smtClean="0"/>
              <a:t>Поможет и на выручку придет.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00108"/>
            <a:ext cx="5029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14884"/>
            <a:ext cx="8229600" cy="19221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i="1" dirty="0" smtClean="0"/>
              <a:t>Солдат — в учебе. Все постигнуть надо,</a:t>
            </a:r>
            <a:br>
              <a:rPr lang="ru-RU" sz="2800" i="1" dirty="0" smtClean="0"/>
            </a:br>
            <a:r>
              <a:rPr lang="ru-RU" sz="2800" i="1" dirty="0" smtClean="0"/>
              <a:t>Чтоб защищать страну, коль грянет гром,</a:t>
            </a:r>
          </a:p>
          <a:p>
            <a:pPr algn="ctr">
              <a:buNone/>
            </a:pPr>
            <a:r>
              <a:rPr lang="ru-RU" sz="2800" i="1" dirty="0" smtClean="0"/>
              <a:t>И для него заветная награда —</a:t>
            </a:r>
            <a:br>
              <a:rPr lang="ru-RU" sz="2800" i="1" dirty="0" smtClean="0"/>
            </a:br>
            <a:r>
              <a:rPr lang="ru-RU" sz="2800" i="1" dirty="0" smtClean="0"/>
              <a:t>Быть первым в деле боевом. </a:t>
            </a:r>
            <a:br>
              <a:rPr lang="ru-RU" sz="2800" i="1" dirty="0" smtClean="0"/>
            </a:br>
            <a:endParaRPr lang="ru-RU" sz="2800" i="1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00042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256"/>
            <a:ext cx="8229600" cy="23288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Служи, солдат! Ты сын земли родимой;</a:t>
            </a:r>
          </a:p>
          <a:p>
            <a:pPr algn="ctr">
              <a:buNone/>
            </a:pPr>
            <a:r>
              <a:rPr lang="ru-RU" i="1" dirty="0" smtClean="0"/>
              <a:t>И, верность клятве воинской храня,</a:t>
            </a:r>
          </a:p>
          <a:p>
            <a:pPr algn="ctr">
              <a:buNone/>
            </a:pPr>
            <a:r>
              <a:rPr lang="ru-RU" i="1" dirty="0" smtClean="0"/>
              <a:t>Храни вот также — верно, нерушимо</a:t>
            </a:r>
          </a:p>
          <a:p>
            <a:pPr algn="ctr">
              <a:buNone/>
            </a:pPr>
            <a:r>
              <a:rPr lang="ru-RU" i="1" dirty="0" smtClean="0"/>
              <a:t>Покой земли, и маму, и меня.</a:t>
            </a:r>
            <a:endParaRPr lang="ru-RU" i="1" dirty="0"/>
          </a:p>
        </p:txBody>
      </p:sp>
      <p:pic>
        <p:nvPicPr>
          <p:cNvPr id="4" name="Рисунок 3" descr="1266465C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230168"/>
            <a:ext cx="5715000" cy="38068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83074-12889793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71480"/>
            <a:ext cx="8429684" cy="566193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virtualnie-otkritki-na-23-fevral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2955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8066424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14949"/>
            <a:ext cx="8258204" cy="11399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все века героизм и мужество воинов России, мощь и слава русского оружия были неотъемлемой частью величия Российского государства.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071546"/>
            <a:ext cx="6715172" cy="37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8472518" cy="1723229"/>
          </a:xfrm>
        </p:spPr>
        <p:txBody>
          <a:bodyPr/>
          <a:lstStyle/>
          <a:p>
            <a:pPr algn="just"/>
            <a:r>
              <a:rPr lang="ru-RU" dirty="0" smtClean="0"/>
              <a:t>Уже несколько десятилетий мы верны традиции широко и всенародно встречать праздник защитника Отечества и отмечать его с особой торжественностью и теплотой.</a:t>
            </a:r>
            <a:endParaRPr lang="ru-RU" dirty="0"/>
          </a:p>
        </p:txBody>
      </p:sp>
      <p:pic>
        <p:nvPicPr>
          <p:cNvPr id="8" name="Содержимое 7" descr="fevralz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00100" y="2643182"/>
            <a:ext cx="7286676" cy="3916589"/>
          </a:xfr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714357"/>
            <a:ext cx="8472518" cy="150019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23 февраля, это день воинской славы России, которую российские войска снискали себе на полях сражений. Изначально в этом дне был заложен высокий смысл - любить свою Родину и в случае необходимости уметь ее отстоять, а защищать родную землю русским воинам приходилось неоднократно, и всегда русский солдат с честью выполнял свой долг.</a:t>
            </a:r>
            <a:endParaRPr lang="ru-RU" dirty="0"/>
          </a:p>
        </p:txBody>
      </p:sp>
      <p:pic>
        <p:nvPicPr>
          <p:cNvPr id="8" name="Содержимое 7" descr="55570727_0_2a9df_5f2204df_XL.gif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000240"/>
            <a:ext cx="6500858" cy="470061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14818"/>
            <a:ext cx="8229600" cy="249365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Стоим мы на посту, повзводно и поротно.</a:t>
            </a:r>
          </a:p>
          <a:p>
            <a:pPr algn="ctr">
              <a:buNone/>
            </a:pPr>
            <a:r>
              <a:rPr lang="ru-RU" b="1" i="1" dirty="0" smtClean="0"/>
              <a:t>Бессмертны, как огонь. Спокойны, как гранит.</a:t>
            </a:r>
          </a:p>
          <a:p>
            <a:pPr algn="ctr">
              <a:buNone/>
            </a:pPr>
            <a:r>
              <a:rPr lang="ru-RU" b="1" i="1" dirty="0" smtClean="0"/>
              <a:t>Мы — армия страны. Мы — армия народа.</a:t>
            </a:r>
          </a:p>
          <a:p>
            <a:pPr algn="ctr">
              <a:buNone/>
            </a:pPr>
            <a:r>
              <a:rPr lang="ru-RU" b="1" i="1" dirty="0" smtClean="0"/>
              <a:t>Великий подвиг наш история хранит.</a:t>
            </a:r>
          </a:p>
          <a:p>
            <a:pPr algn="r">
              <a:buNone/>
            </a:pPr>
            <a:r>
              <a:rPr lang="ru-RU" dirty="0" smtClean="0"/>
              <a:t>Р. Рождественский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8715436" cy="394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3286116" cy="57864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642918"/>
            <a:ext cx="5473450" cy="590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143372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1922 году эта 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 Флота. После распада Советского Союза дата была переименована в День защитника Отечества.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0"/>
            <a:ext cx="4643470" cy="654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72008"/>
            <a:ext cx="9001156" cy="21431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некоторых людей праздник 23 февраля остался днем мужчин, которые служат в армии или в каких-либо силовых структурах. Тем не менее, большинство граждан России и стран бывшего СССР склонны рассматривать День защитника Отечества не столько, как годовщину великой победы или День Рождения Красной Армии, сколько, как День настоящих мужчин. Защитников в самом широком смысле этого слова.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86874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4214842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С праздником Армии!</a:t>
            </a:r>
          </a:p>
          <a:p>
            <a:pPr algn="ctr">
              <a:buNone/>
            </a:pPr>
            <a:r>
              <a:rPr lang="ru-RU" b="1" i="1" dirty="0" smtClean="0"/>
              <a:t>С праздников воинов,</a:t>
            </a:r>
          </a:p>
          <a:p>
            <a:pPr algn="ctr">
              <a:buNone/>
            </a:pPr>
            <a:r>
              <a:rPr lang="ru-RU" b="1" i="1" dirty="0" smtClean="0"/>
              <a:t>С праздником братьев,</a:t>
            </a:r>
          </a:p>
          <a:p>
            <a:pPr algn="ctr">
              <a:buNone/>
            </a:pPr>
            <a:r>
              <a:rPr lang="ru-RU" b="1" i="1" dirty="0" smtClean="0"/>
              <a:t>Отцов и мужей,</a:t>
            </a:r>
          </a:p>
          <a:p>
            <a:pPr algn="ctr">
              <a:buNone/>
            </a:pPr>
            <a:r>
              <a:rPr lang="ru-RU" b="1" i="1" dirty="0" smtClean="0"/>
              <a:t>Их устремлениями,</a:t>
            </a:r>
          </a:p>
          <a:p>
            <a:pPr algn="ctr">
              <a:buNone/>
            </a:pPr>
            <a:r>
              <a:rPr lang="ru-RU" b="1" i="1" dirty="0" smtClean="0"/>
              <a:t>Славы достойными,</a:t>
            </a:r>
          </a:p>
          <a:p>
            <a:pPr algn="ctr">
              <a:buNone/>
            </a:pPr>
            <a:r>
              <a:rPr lang="ru-RU" b="1" i="1" dirty="0" smtClean="0"/>
              <a:t>Мир сбережен </a:t>
            </a:r>
          </a:p>
          <a:p>
            <a:pPr algn="ctr">
              <a:buNone/>
            </a:pPr>
            <a:r>
              <a:rPr lang="ru-RU" b="1" i="1" dirty="0" smtClean="0"/>
              <a:t>на планете людей.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42852"/>
            <a:ext cx="321471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465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Татьяна</dc:creator>
  <cp:lastModifiedBy>User</cp:lastModifiedBy>
  <cp:revision>17</cp:revision>
  <dcterms:created xsi:type="dcterms:W3CDTF">2011-01-15T15:31:10Z</dcterms:created>
  <dcterms:modified xsi:type="dcterms:W3CDTF">2014-02-19T11:42:20Z</dcterms:modified>
</cp:coreProperties>
</file>